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5" r:id="rId3"/>
    <p:sldId id="330" r:id="rId4"/>
    <p:sldId id="331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836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868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669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064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499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0498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807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619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6838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731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672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6A47E6-A597-4BCC-A31A-6FC80216F29B}" type="datetimeFigureOut">
              <a:rPr lang="de-CH" smtClean="0"/>
              <a:t>09.09.2024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F1BF13-7B41-4CA7-A6C4-44D7D974CC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761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avi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Hjn5xIuFko&amp;feature=emb_logo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38&amp;v=BKdaBRkz8Vo&amp;feature=emb_logo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B6AF2-5741-B0D7-4867-197ACE3EF0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40D4F-036A-E847-7ECC-47E0902FC7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754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oom4x_MTX03_plasma_50mms_10000Hz_ligne1__00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128" y="925835"/>
            <a:ext cx="4876800" cy="281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47928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Evolution of the melt pool for a moving sample during the first line</a:t>
            </a:r>
            <a:endParaRPr lang="en-GB" dirty="0"/>
          </a:p>
        </p:txBody>
      </p:sp>
      <p:pic>
        <p:nvPicPr>
          <p:cNvPr id="16" name="zoom4x_MTX03_plasma_50mms_10000Hz_ligne2__00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2182" y="3777952"/>
            <a:ext cx="4876800" cy="281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1015" y="48644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/>
              <a:t>Evolution of the </a:t>
            </a:r>
            <a:r>
              <a:rPr lang="fr-CH" dirty="0" err="1"/>
              <a:t>melt</a:t>
            </a:r>
            <a:r>
              <a:rPr lang="fr-CH" dirty="0"/>
              <a:t> pool for a </a:t>
            </a:r>
            <a:r>
              <a:rPr lang="fr-CH" dirty="0" err="1"/>
              <a:t>moving</a:t>
            </a:r>
            <a:r>
              <a:rPr lang="fr-CH" dirty="0"/>
              <a:t> </a:t>
            </a:r>
            <a:r>
              <a:rPr lang="fr-CH" dirty="0" err="1"/>
              <a:t>sample</a:t>
            </a:r>
            <a:r>
              <a:rPr lang="fr-CH" dirty="0"/>
              <a:t> – return </a:t>
            </a:r>
            <a:r>
              <a:rPr lang="fr-CH" dirty="0" err="1"/>
              <a:t>with</a:t>
            </a:r>
            <a:r>
              <a:rPr lang="fr-CH" dirty="0"/>
              <a:t> 90% </a:t>
            </a:r>
            <a:r>
              <a:rPr lang="fr-CH" dirty="0" err="1"/>
              <a:t>overlap</a:t>
            </a:r>
            <a:endParaRPr lang="en-GB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9512" y="46038"/>
            <a:ext cx="887558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dirty="0"/>
              <a:t>An </a:t>
            </a:r>
            <a:r>
              <a:rPr lang="fr-FR" dirty="0" err="1"/>
              <a:t>explanation</a:t>
            </a:r>
            <a:r>
              <a:rPr lang="fr-FR" dirty="0"/>
              <a:t>: </a:t>
            </a:r>
            <a:r>
              <a:rPr lang="fr-FR" dirty="0" err="1"/>
              <a:t>Dynamic</a:t>
            </a:r>
            <a:r>
              <a:rPr lang="fr-FR" dirty="0"/>
              <a:t> of surface </a:t>
            </a:r>
            <a:r>
              <a:rPr lang="fr-FR" dirty="0" err="1"/>
              <a:t>melting</a:t>
            </a:r>
            <a:endParaRPr lang="fr-FR" kern="0" dirty="0"/>
          </a:p>
        </p:txBody>
      </p:sp>
      <p:sp>
        <p:nvSpPr>
          <p:cNvPr id="7" name="Rectangle 6"/>
          <p:cNvSpPr/>
          <p:nvPr/>
        </p:nvSpPr>
        <p:spPr>
          <a:xfrm>
            <a:off x="1763688" y="3833396"/>
            <a:ext cx="10801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900" dirty="0" err="1"/>
              <a:t>Empa</a:t>
            </a:r>
            <a:r>
              <a:rPr lang="fr-CH" sz="900" dirty="0"/>
              <a:t>- LAMP</a:t>
            </a:r>
            <a:endParaRPr lang="en-GB" sz="900" dirty="0"/>
          </a:p>
        </p:txBody>
      </p:sp>
      <p:sp>
        <p:nvSpPr>
          <p:cNvPr id="9" name="Rectangle 8"/>
          <p:cNvSpPr/>
          <p:nvPr/>
        </p:nvSpPr>
        <p:spPr>
          <a:xfrm>
            <a:off x="6588224" y="3486534"/>
            <a:ext cx="10801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900" dirty="0" err="1"/>
              <a:t>Empa</a:t>
            </a:r>
            <a:r>
              <a:rPr lang="fr-CH" sz="900" dirty="0"/>
              <a:t>- LAMP</a:t>
            </a:r>
            <a:endParaRPr lang="en-GB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124112" y="6616464"/>
            <a:ext cx="848033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Materials processing with intelligent systems (MICRO-457)                                          Shevchik S. &amp; Hoffmann P.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284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+mn-lt"/>
              </a:rPr>
              <a:t>Slow motion - laser welding of different materials with high power LED illumination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512" y="46038"/>
            <a:ext cx="887558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explanation</a:t>
            </a:r>
            <a:r>
              <a:rPr lang="fr-FR" dirty="0"/>
              <a:t>: </a:t>
            </a:r>
            <a:r>
              <a:rPr lang="fr-FR" dirty="0" err="1"/>
              <a:t>Dynamic</a:t>
            </a:r>
            <a:r>
              <a:rPr lang="fr-FR" dirty="0"/>
              <a:t> of laser </a:t>
            </a:r>
            <a:r>
              <a:rPr lang="fr-FR" dirty="0" err="1"/>
              <a:t>welding</a:t>
            </a:r>
            <a:endParaRPr lang="fr-FR" kern="0" dirty="0"/>
          </a:p>
        </p:txBody>
      </p:sp>
      <p:sp>
        <p:nvSpPr>
          <p:cNvPr id="4" name="Rectangle 3"/>
          <p:cNvSpPr/>
          <p:nvPr/>
        </p:nvSpPr>
        <p:spPr>
          <a:xfrm>
            <a:off x="5364088" y="6381328"/>
            <a:ext cx="36910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hlinkClick r:id="rId2"/>
              </a:rPr>
              <a:t>https://www.youtube.com/watch?v=mHjn5xIuFko&amp;feature=emb_logo</a:t>
            </a:r>
            <a:r>
              <a:rPr lang="en-GB" sz="9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112" y="6616464"/>
            <a:ext cx="848033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Materials processing with intelligent systems (MICRO-457)                                          Shevchik S. &amp; Hoffmann P.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9067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explanation</a:t>
            </a:r>
            <a:r>
              <a:rPr lang="fr-FR" dirty="0"/>
              <a:t>: </a:t>
            </a:r>
            <a:r>
              <a:rPr lang="fr-FR" dirty="0" err="1"/>
              <a:t>Dynamic</a:t>
            </a:r>
            <a:r>
              <a:rPr lang="fr-FR" dirty="0"/>
              <a:t> of plasma plume</a:t>
            </a:r>
          </a:p>
        </p:txBody>
      </p:sp>
      <p:sp>
        <p:nvSpPr>
          <p:cNvPr id="4" name="Textfeld 25"/>
          <p:cNvSpPr txBox="1"/>
          <p:nvPr/>
        </p:nvSpPr>
        <p:spPr>
          <a:xfrm>
            <a:off x="5868144" y="5941644"/>
            <a:ext cx="2948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/>
              <a:t>Plasma </a:t>
            </a:r>
            <a:r>
              <a:rPr lang="de-CH" sz="1400" dirty="0" err="1"/>
              <a:t>expansion</a:t>
            </a:r>
            <a:r>
              <a:rPr lang="de-CH" sz="1400" dirty="0"/>
              <a:t> </a:t>
            </a:r>
            <a:r>
              <a:rPr lang="de-CH" sz="1400" dirty="0" err="1"/>
              <a:t>and</a:t>
            </a:r>
            <a:r>
              <a:rPr lang="de-CH" sz="1400" dirty="0"/>
              <a:t> </a:t>
            </a:r>
            <a:r>
              <a:rPr lang="de-CH" sz="1400" dirty="0" err="1"/>
              <a:t>spatter</a:t>
            </a:r>
            <a:r>
              <a:rPr lang="de-CH" sz="1400" dirty="0"/>
              <a:t> </a:t>
            </a:r>
            <a:r>
              <a:rPr lang="de-CH" sz="1400" dirty="0" err="1"/>
              <a:t>during</a:t>
            </a:r>
            <a:r>
              <a:rPr lang="de-CH" sz="1400" dirty="0"/>
              <a:t> Al </a:t>
            </a:r>
            <a:r>
              <a:rPr lang="de-CH" sz="1400" dirty="0" err="1"/>
              <a:t>composite</a:t>
            </a:r>
            <a:r>
              <a:rPr lang="de-CH" sz="1400" dirty="0"/>
              <a:t> </a:t>
            </a:r>
            <a:r>
              <a:rPr lang="de-CH" sz="1400" dirty="0" err="1"/>
              <a:t>laser</a:t>
            </a:r>
            <a:r>
              <a:rPr lang="de-CH" sz="1400" dirty="0"/>
              <a:t> </a:t>
            </a:r>
            <a:r>
              <a:rPr lang="de-CH" sz="1400" dirty="0" err="1"/>
              <a:t>welding</a:t>
            </a:r>
            <a:endParaRPr lang="de-CH" sz="1400" dirty="0"/>
          </a:p>
        </p:txBody>
      </p:sp>
      <p:sp>
        <p:nvSpPr>
          <p:cNvPr id="6" name="Textfeld 25"/>
          <p:cNvSpPr txBox="1"/>
          <p:nvPr/>
        </p:nvSpPr>
        <p:spPr>
          <a:xfrm>
            <a:off x="1331640" y="486916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err="1"/>
              <a:t>Another</a:t>
            </a:r>
            <a:r>
              <a:rPr lang="de-CH" sz="1400" dirty="0"/>
              <a:t> high </a:t>
            </a:r>
            <a:r>
              <a:rPr lang="de-CH" sz="1400" dirty="0" err="1"/>
              <a:t>speed</a:t>
            </a:r>
            <a:r>
              <a:rPr lang="de-CH" sz="1400" dirty="0"/>
              <a:t> </a:t>
            </a:r>
            <a:r>
              <a:rPr lang="de-CH" sz="1400" dirty="0" err="1"/>
              <a:t>camera</a:t>
            </a:r>
            <a:r>
              <a:rPr lang="de-CH" sz="1400" dirty="0"/>
              <a:t> </a:t>
            </a:r>
            <a:r>
              <a:rPr lang="de-CH" sz="1400" dirty="0" err="1"/>
              <a:t>video</a:t>
            </a:r>
            <a:endParaRPr lang="de-CH" sz="1400" dirty="0"/>
          </a:p>
        </p:txBody>
      </p:sp>
      <p:sp>
        <p:nvSpPr>
          <p:cNvPr id="7" name="Rectangle 6"/>
          <p:cNvSpPr/>
          <p:nvPr/>
        </p:nvSpPr>
        <p:spPr>
          <a:xfrm>
            <a:off x="7020272" y="6438528"/>
            <a:ext cx="10801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900" dirty="0" err="1"/>
              <a:t>Empa</a:t>
            </a:r>
            <a:r>
              <a:rPr lang="fr-CH" sz="900" dirty="0"/>
              <a:t>- LAMP</a:t>
            </a:r>
            <a:endParaRPr lang="en-GB" sz="900" dirty="0"/>
          </a:p>
        </p:txBody>
      </p:sp>
      <p:sp>
        <p:nvSpPr>
          <p:cNvPr id="2" name="Rectangle 1"/>
          <p:cNvSpPr/>
          <p:nvPr/>
        </p:nvSpPr>
        <p:spPr>
          <a:xfrm>
            <a:off x="45304" y="6203254"/>
            <a:ext cx="481472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hlinkClick r:id="rId2"/>
              </a:rPr>
              <a:t>https://www.youtube.com/watch?time_continue=38&amp;v=BKdaBRkz8Vo&amp;feature=emb_logo</a:t>
            </a:r>
            <a:r>
              <a:rPr lang="en-GB" sz="9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112" y="6616464"/>
            <a:ext cx="848033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Materials processing with intelligent systems (MICRO-457)                                          Shevchik S. &amp; Hoffmann P.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220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171</Words>
  <Application>Microsoft Office PowerPoint</Application>
  <PresentationFormat>Bildschirmpräsentation (4:3)</PresentationFormat>
  <Paragraphs>16</Paragraphs>
  <Slides>4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Another explanation: Dynamic of plasma plume</vt:lpstr>
    </vt:vector>
  </TitlesOfParts>
  <Company>Empa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Hoffmann, Patrik</dc:creator>
  <cp:lastModifiedBy>Hoffmann, Patrik</cp:lastModifiedBy>
  <cp:revision>4</cp:revision>
  <dcterms:created xsi:type="dcterms:W3CDTF">2024-09-09T17:37:29Z</dcterms:created>
  <dcterms:modified xsi:type="dcterms:W3CDTF">2024-09-09T17:43:14Z</dcterms:modified>
</cp:coreProperties>
</file>